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Raleway" charset="0"/>
      <p:regular r:id="rId13"/>
      <p:bold r:id="rId14"/>
      <p:italic r:id="rId15"/>
      <p:boldItalic r:id="rId16"/>
    </p:embeddedFont>
    <p:embeddedFont>
      <p:font typeface="Average" charset="0"/>
      <p:regular r:id="rId17"/>
    </p:embeddedFont>
    <p:embeddedFont>
      <p:font typeface="Montserrat" pitchFamily="2" charset="0"/>
      <p:regular r:id="rId18"/>
      <p:bold r:id="rId19"/>
      <p:italic r:id="rId20"/>
      <p:boldItalic r:id="rId21"/>
    </p:embeddedFont>
    <p:embeddedFont>
      <p:font typeface="Lato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58" d="100"/>
          <a:sy n="158" d="100"/>
        </p:scale>
        <p:origin x="-264" y="-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93684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87997393_0_8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f87997393_0_8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96f5393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96f5393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87997393_0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87997393_0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4624525" y="1524025"/>
            <a:ext cx="34707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 smtClean="0">
                <a:solidFill>
                  <a:srgbClr val="6AA84F"/>
                </a:solidFill>
              </a:rPr>
              <a:t>Agri</a:t>
            </a:r>
            <a:r>
              <a:rPr lang="en-GB" b="1" dirty="0" smtClean="0"/>
              <a:t>Vision</a:t>
            </a:r>
            <a:endParaRPr b="1"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A complete solution to Crop Failure.</a:t>
            </a:r>
            <a:endParaRPr/>
          </a:p>
        </p:txBody>
      </p:sp>
      <p:pic>
        <p:nvPicPr>
          <p:cNvPr id="230" name="Google Shape;230;p17"/>
          <p:cNvPicPr preferRelativeResize="0"/>
          <p:nvPr/>
        </p:nvPicPr>
        <p:blipFill rotWithShape="1">
          <a:blip r:embed="rId3">
            <a:alphaModFix/>
          </a:blip>
          <a:srcRect l="24008" t="13877" r="24003" b="7543"/>
          <a:stretch/>
        </p:blipFill>
        <p:spPr>
          <a:xfrm>
            <a:off x="3509250" y="1524025"/>
            <a:ext cx="997325" cy="119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6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295" name="Google Shape;295;p2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6" name="Google Shape;296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4" name="Google Shape;304;p26"/>
          <p:cNvPicPr preferRelativeResize="0"/>
          <p:nvPr/>
        </p:nvPicPr>
        <p:blipFill rotWithShape="1">
          <a:blip r:embed="rId3">
            <a:alphaModFix/>
          </a:blip>
          <a:srcRect t="-60" b="-80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6" name="Google Shape;306;p2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7" name="Google Shape;307;p2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1" name="Google Shape;311;p26"/>
          <p:cNvPicPr preferRelativeResize="0"/>
          <p:nvPr/>
        </p:nvPicPr>
        <p:blipFill rotWithShape="1">
          <a:blip r:embed="rId3">
            <a:alphaModFix/>
          </a:blip>
          <a:srcRect l="19445" r="19445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" name="Google Shape;313;p2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4" name="Google Shape;314;p2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8" name="Google Shape;318;p26"/>
          <p:cNvPicPr preferRelativeResize="0"/>
          <p:nvPr/>
        </p:nvPicPr>
        <p:blipFill rotWithShape="1">
          <a:blip r:embed="rId3">
            <a:alphaModFix/>
          </a:blip>
          <a:srcRect l="26712" r="26708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19" name="Google Shape;319;p26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Timeline</a:t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Problem Statement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Existing Solution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Our Improvised Solution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Implementation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Technology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Future Scope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Statement</a:t>
            </a:r>
            <a:endParaRPr/>
          </a:p>
        </p:txBody>
      </p:sp>
      <p:sp>
        <p:nvSpPr>
          <p:cNvPr id="247" name="Google Shape;247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GB" sz="1800"/>
              <a:t>CROP HEALTH MONITORING USING  DRONES, ARTIFICIAL INTELLIGENCE AND IMAGE PROCESSING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/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⮚"/>
            </a:pPr>
            <a:r>
              <a:rPr lang="en-GB" sz="1800" b="1"/>
              <a:t>How did we reach this statement?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present scenario/the solution now being used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6228300" cy="26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</a:rPr>
              <a:t>We have inferred from our research that the existing solutions to the issue of timely diagnosis of plant diseases are scarce in number. Those solutions which have the potential to be a game changer, are unfortunately designed in such a way that the average, illiterate farmer is unable to properly access it.</a:t>
            </a:r>
            <a:endParaRPr sz="1800">
              <a:solidFill>
                <a:srgbClr val="FFFFFF"/>
              </a:solidFill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Solution</a:t>
            </a:r>
            <a:endParaRPr/>
          </a:p>
        </p:txBody>
      </p:sp>
      <p:sp>
        <p:nvSpPr>
          <p:cNvPr id="259" name="Google Shape;259;p21"/>
          <p:cNvSpPr txBox="1">
            <a:spLocks noGrp="1"/>
          </p:cNvSpPr>
          <p:nvPr>
            <p:ph type="body" idx="1"/>
          </p:nvPr>
        </p:nvSpPr>
        <p:spPr>
          <a:xfrm>
            <a:off x="3429000" y="1567550"/>
            <a:ext cx="4907400" cy="19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In order to increase yield, the area under cultivation is studied and suitable hybrid seeds are recommended.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The farmlands under observation are constantly monitored by a drone which alerts the farmers when an infected plant is detected. 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Implementation</a:t>
            </a:r>
            <a:endParaRPr/>
          </a:p>
        </p:txBody>
      </p:sp>
      <p:sp>
        <p:nvSpPr>
          <p:cNvPr id="265" name="Google Shape;265;p22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There are 2 drones per sector. When one is operated, the other is charged.</a:t>
            </a:r>
            <a:endParaRPr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24x7 alerting system</a:t>
            </a:r>
            <a:endParaRPr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Two videos are recorded per day</a:t>
            </a:r>
            <a:endParaRPr>
              <a:solidFill>
                <a:srgbClr val="FFFFFF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The drone monitors farmland and sends information to respective agricultural offices.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66" name="Google Shape;266;p22"/>
          <p:cNvPicPr preferRelativeResize="0"/>
          <p:nvPr/>
        </p:nvPicPr>
        <p:blipFill rotWithShape="1">
          <a:blip r:embed="rId3">
            <a:alphaModFix/>
          </a:blip>
          <a:srcRect l="20251" t="-6800" r="23603" b="6799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7" name="Google Shape;267;p22"/>
          <p:cNvPicPr preferRelativeResize="0"/>
          <p:nvPr/>
        </p:nvPicPr>
        <p:blipFill rotWithShape="1">
          <a:blip r:embed="rId4">
            <a:alphaModFix/>
          </a:blip>
          <a:srcRect l="38693" t="-292" r="5719" b="16736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pic>
        <p:nvPicPr>
          <p:cNvPr id="268" name="Google Shape;268;p22"/>
          <p:cNvPicPr preferRelativeResize="0"/>
          <p:nvPr/>
        </p:nvPicPr>
        <p:blipFill rotWithShape="1">
          <a:blip r:embed="rId4">
            <a:alphaModFix/>
          </a:blip>
          <a:srcRect l="23494" t="-8430" r="23494" b="28749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name="adj" fmla="val 50445"/>
            </a:avLst>
          </a:prstGeom>
          <a:noFill/>
          <a:ln>
            <a:noFill/>
          </a:ln>
        </p:spPr>
      </p:pic>
      <p:sp>
        <p:nvSpPr>
          <p:cNvPr id="269" name="Google Shape;269;p22"/>
          <p:cNvSpPr/>
          <p:nvPr/>
        </p:nvSpPr>
        <p:spPr>
          <a:xfrm>
            <a:off x="7040600" y="3923575"/>
            <a:ext cx="2106350" cy="1222450"/>
          </a:xfrm>
          <a:custGeom>
            <a:avLst/>
            <a:gdLst/>
            <a:ahLst/>
            <a:cxnLst/>
            <a:rect l="l" t="t" r="r" b="b"/>
            <a:pathLst>
              <a:path w="84254" h="48898" extrusionOk="0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75" name="Google Shape;275;p23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GB" sz="2600" b="1">
                <a:latin typeface="Raleway"/>
                <a:ea typeface="Raleway"/>
                <a:cs typeface="Raleway"/>
                <a:sym typeface="Raleway"/>
              </a:rPr>
              <a:t>Technologies</a:t>
            </a:r>
            <a:endParaRPr/>
          </a:p>
        </p:txBody>
      </p:sp>
      <p:sp>
        <p:nvSpPr>
          <p:cNvPr id="276" name="Google Shape;276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Tensorflow (Transfer Learning)</a:t>
            </a:r>
            <a:endParaRPr/>
          </a:p>
        </p:txBody>
      </p:sp>
      <p:pic>
        <p:nvPicPr>
          <p:cNvPr id="277" name="Google Shape;2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625" y="2145175"/>
            <a:ext cx="5211661" cy="282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>
            <a:spLocks noGrp="1"/>
          </p:cNvSpPr>
          <p:nvPr>
            <p:ph type="title"/>
          </p:nvPr>
        </p:nvSpPr>
        <p:spPr>
          <a:xfrm>
            <a:off x="1725750" y="2228800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/>
              <a:t>Demo</a:t>
            </a:r>
            <a:endParaRPr sz="4800"/>
          </a:p>
        </p:txBody>
      </p:sp>
      <p:pic>
        <p:nvPicPr>
          <p:cNvPr id="283" name="Google Shape;283;p24"/>
          <p:cNvPicPr preferRelativeResize="0"/>
          <p:nvPr/>
        </p:nvPicPr>
        <p:blipFill rotWithShape="1">
          <a:blip r:embed="rId3">
            <a:alphaModFix/>
          </a:blip>
          <a:srcRect l="38785" t="-12080" r="9355" b="4600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GB" sz="2600" b="1">
                <a:latin typeface="Raleway"/>
                <a:ea typeface="Raleway"/>
                <a:cs typeface="Raleway"/>
                <a:sym typeface="Raleway"/>
              </a:rPr>
              <a:t>Future Scope</a:t>
            </a:r>
            <a:endParaRPr sz="26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6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</a:pPr>
            <a:r>
              <a:rPr lang="en-GB" sz="1800" dirty="0">
                <a:solidFill>
                  <a:srgbClr val="FFFFFF"/>
                </a:solidFill>
              </a:rPr>
              <a:t>Potentially, this project can be scaled up on the following levels:</a:t>
            </a:r>
            <a:endParaRPr sz="1800" dirty="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 dirty="0">
                <a:solidFill>
                  <a:srgbClr val="FFFFFF"/>
                </a:solidFill>
              </a:rPr>
              <a:t>The software can be launched in a much larger scale, even at the national level, with cooperation from the government. </a:t>
            </a:r>
            <a:endParaRPr sz="1800" dirty="0"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 dirty="0">
                <a:solidFill>
                  <a:srgbClr val="FFFFFF"/>
                </a:solidFill>
              </a:rPr>
              <a:t>Other factors affecting financial conditions of farmers can be given attention to, thereby further expanding the project.</a:t>
            </a:r>
            <a:endParaRPr sz="18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253</Words>
  <Application>Microsoft Office PowerPoint</Application>
  <PresentationFormat>On-screen Show (16:9)</PresentationFormat>
  <Paragraphs>32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Raleway</vt:lpstr>
      <vt:lpstr>Average</vt:lpstr>
      <vt:lpstr>Montserrat</vt:lpstr>
      <vt:lpstr>Noto Sans Symbols</vt:lpstr>
      <vt:lpstr>Lato</vt:lpstr>
      <vt:lpstr>Focus</vt:lpstr>
      <vt:lpstr>AgriVision</vt:lpstr>
      <vt:lpstr>Timeline</vt:lpstr>
      <vt:lpstr>Problem Statement</vt:lpstr>
      <vt:lpstr>The present scenario/the solution now being used </vt:lpstr>
      <vt:lpstr>Our Solution</vt:lpstr>
      <vt:lpstr>Implementation</vt:lpstr>
      <vt:lpstr>Technologies</vt:lpstr>
      <vt:lpstr>Demo</vt:lpstr>
      <vt:lpstr>Future Scope 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AgriVision</dc:title>
  <cp:lastModifiedBy>RAHUL SUNIL</cp:lastModifiedBy>
  <cp:revision>3</cp:revision>
  <dcterms:modified xsi:type="dcterms:W3CDTF">2019-04-27T09:02:59Z</dcterms:modified>
</cp:coreProperties>
</file>